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04/06/2022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5 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smtClean="0">
                <a:solidFill>
                  <a:srgbClr val="C00000"/>
                </a:solidFill>
              </a:rPr>
              <a:t>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hello</cp:lastModifiedBy>
  <cp:revision>2</cp:revision>
  <dcterms:created xsi:type="dcterms:W3CDTF">2022-05-03T11:39:20Z</dcterms:created>
  <dcterms:modified xsi:type="dcterms:W3CDTF">2022-06-04T08:57:03Z</dcterms:modified>
</cp:coreProperties>
</file>