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7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02F0-821C-46FF-83F0-94B0169E6DD7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800" dirty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content.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Maximum 10 slides are allowed for a Paper Presentation.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8 minutes followed by a 2-minute discussion</a:t>
            </a:r>
            <a:r>
              <a:rPr lang="en-US" sz="1800" dirty="0" smtClean="0"/>
              <a:t> (Prepare slides accordingly)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2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5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62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6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4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61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86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47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417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hello</cp:lastModifiedBy>
  <cp:revision>1</cp:revision>
  <dcterms:created xsi:type="dcterms:W3CDTF">2022-05-03T11:43:18Z</dcterms:created>
  <dcterms:modified xsi:type="dcterms:W3CDTF">2022-05-03T11:43:24Z</dcterms:modified>
</cp:coreProperties>
</file>