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5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4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5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D4DF4-79E2-4E90-8841-80822DA19241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790E-7EA5-41CF-B563-D4A4DE45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7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4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2021-05-01T07:15:54Z</dcterms:created>
  <dcterms:modified xsi:type="dcterms:W3CDTF">2021-05-01T07:16:40Z</dcterms:modified>
</cp:coreProperties>
</file>